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2" r:id="rId6"/>
    <p:sldId id="257" r:id="rId7"/>
    <p:sldId id="258" r:id="rId8"/>
    <p:sldId id="259" r:id="rId9"/>
    <p:sldId id="260" r:id="rId10"/>
    <p:sldId id="261" r:id="rId11"/>
    <p:sldId id="268" r:id="rId12"/>
    <p:sldId id="269" r:id="rId13"/>
    <p:sldId id="283" r:id="rId14"/>
    <p:sldId id="262" r:id="rId15"/>
    <p:sldId id="263" r:id="rId16"/>
    <p:sldId id="296" r:id="rId17"/>
    <p:sldId id="264" r:id="rId18"/>
    <p:sldId id="265" r:id="rId19"/>
    <p:sldId id="266" r:id="rId20"/>
    <p:sldId id="267" r:id="rId21"/>
    <p:sldId id="284" r:id="rId22"/>
    <p:sldId id="270" r:id="rId23"/>
    <p:sldId id="272" r:id="rId24"/>
    <p:sldId id="273" r:id="rId25"/>
    <p:sldId id="280" r:id="rId26"/>
    <p:sldId id="274" r:id="rId27"/>
    <p:sldId id="285" r:id="rId28"/>
    <p:sldId id="275" r:id="rId29"/>
    <p:sldId id="297" r:id="rId30"/>
    <p:sldId id="286" r:id="rId31"/>
    <p:sldId id="276" r:id="rId32"/>
    <p:sldId id="277" r:id="rId33"/>
    <p:sldId id="287" r:id="rId34"/>
    <p:sldId id="278" r:id="rId35"/>
    <p:sldId id="288" r:id="rId36"/>
    <p:sldId id="279" r:id="rId37"/>
    <p:sldId id="289" r:id="rId38"/>
    <p:sldId id="294" r:id="rId39"/>
    <p:sldId id="290" r:id="rId40"/>
    <p:sldId id="291" r:id="rId41"/>
    <p:sldId id="281" r:id="rId42"/>
    <p:sldId id="292" r:id="rId43"/>
    <p:sldId id="295" r:id="rId44"/>
    <p:sldId id="293" r:id="rId45"/>
  </p:sldIdLst>
  <p:sldSz cx="12192000" cy="6858000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6A3B9-CE10-4F46-AB60-91472A44DD84}" v="27" dt="2023-10-04T22:50:58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1461-6EFA-2287-B211-6B5C4A6E2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148E8-DC2A-4351-7D54-C94B0EDE6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8028C-FE97-0395-0C73-C14C77CF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A18-4E8C-4C71-9564-14922A05FF9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78781-75B0-CCC6-7185-106F648F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C067-900A-608E-2BA1-880F049E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DD2D-FF16-486E-B3FC-5A8F56274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C4D8-B03A-A5BA-9007-F6A87A02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FA85B-1B5F-4B7E-43A4-5205A92CE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44F72-6DA7-13C7-203C-9E72BC90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A18-4E8C-4C71-9564-14922A05FF9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60ECB-1734-6C69-578A-7738C07D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595DB-11CF-2102-24E9-C064774C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DD2D-FF16-486E-B3FC-5A8F56274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C2671-123F-91CF-C461-57F76F309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BC8D3-002F-95A6-F7AE-3BF891002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3F6F7-8492-3A4A-219A-C92D3F6C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A18-4E8C-4C71-9564-14922A05FF9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B7B52-5C22-2868-6040-C58E5761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9CB2F-BFD6-DED6-6441-DA30E9A2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DD2D-FF16-486E-B3FC-5A8F56274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C15C-27A5-1823-8B8F-3ECA874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6109-2020-CBE2-9A01-3D8E04D96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46CE-8273-4A16-B38D-4ED41C2D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A18-4E8C-4C71-9564-14922A05FF9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23DEF-E4AA-269B-3F74-E476ED33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F5ED4-33B1-474D-A316-BD4FE61F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DD2D-FF16-486E-B3FC-5A8F56274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0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B738-B0A7-A42E-6858-2328BEE6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ED18D-A972-BECA-D179-53B77CB8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5AE8F-5989-4EDE-E6BF-E9B0CFF4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A18-4E8C-4C71-9564-14922A05FF9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4E7F6-DDA8-E08D-1DAF-1600754E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03E70-B606-DB49-5DBE-CEDD56E3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DD2D-FF16-486E-B3FC-5A8F56274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0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9594-8D5A-FE39-93F3-694A55BA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C9F92-8D6D-D743-9D03-8A4118C4F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3D407-D542-DE1E-B5B0-78A137FA7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40ED-0DBE-C9E0-5A63-6FDB9649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A18-4E8C-4C71-9564-14922A05FF9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93470-FF50-A0D2-B5C7-7445066E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BFC7A-9410-8570-04F2-1BB98FB6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DD2D-FF16-486E-B3FC-5A8F56274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3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FA50-91A7-955E-A64F-545BB9A8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7B0CA-06A1-6A21-6872-72DA2E2F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FA4CA-3E93-5F42-EB94-8BF04394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6CEBA-8EF1-4E75-F53A-2439F6CB7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AB8AC-942D-C5CE-140F-5F81A3DFC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12403-AF5D-81F1-F5BB-A2095395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A18-4E8C-4C71-9564-14922A05FF9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EBF8A-E3D8-D223-F365-57475F3E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6F227-DB8A-8264-274E-920C11B2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DD2D-FF16-486E-B3FC-5A8F56274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2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D8C0-489E-7359-C8F7-515B0393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8A74B-8821-7FCA-3A24-DBC7676D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A18-4E8C-4C71-9564-14922A05FF9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B61BC-B29E-E6CD-A803-667DED85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FAA29-076D-F0C0-EA61-146EFF02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DD2D-FF16-486E-B3FC-5A8F56274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2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52881-6F3C-49BD-2A54-37311DB1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A18-4E8C-4C71-9564-14922A05FF9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30BF8-4F4F-D092-1DA9-71C6B62F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BCE8B-31FA-9E1A-6167-22E064E5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DD2D-FF16-486E-B3FC-5A8F56274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7EE0-CB16-EED8-3290-753615E7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EBA0A-25DC-78B0-BC1A-A8AC18AA5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6969B-F6C6-304B-D798-F261EED31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88442-411B-493F-DA4B-56C2EB16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A18-4E8C-4C71-9564-14922A05FF9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2F6F-FAFD-FE03-FC4A-5786869A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A0A68-4173-40A4-9843-93C52437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DD2D-FF16-486E-B3FC-5A8F56274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9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196E-1551-03ED-1115-2FE099CE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D8A7FB-5581-3D59-DB84-4A053BF2D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B5243-793C-A1A2-1484-D9E941144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98C8D-3730-0FC0-DC28-074D57F7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A18-4E8C-4C71-9564-14922A05FF9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F851C-1E35-D3CD-79B2-ED7CB8A1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7FB7E-600E-9474-C812-1C2232C5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DD2D-FF16-486E-B3FC-5A8F56274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1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BA32F5-1611-06E1-6601-124A8B74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99F59-C53D-14A2-FF59-49C83A257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10106-F94B-B2EB-3AED-E022B9604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DA18-4E8C-4C71-9564-14922A05FF9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EB5FC-246D-164D-26B1-3AE548E14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152E6-AFC4-E0DE-4268-E35068B46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2DD2D-FF16-486E-B3FC-5A8F56274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2DF5-E745-8C87-8B1E-357B6B9B9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Heard Museum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1C54F-CD22-1FC3-DABB-218456B4DB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8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C3BE-9D16-6718-9B76-F938ABACE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Early Museum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300FA-EA76-6BC5-E1E3-C85B14040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bench&#10;&#10;Description automatically generated">
            <a:extLst>
              <a:ext uri="{FF2B5EF4-FFF2-40B4-BE49-F238E27FC236}">
                <a16:creationId xmlns:a16="http://schemas.microsoft.com/office/drawing/2014/main" id="{5D2EC4E5-BDB3-3B07-192B-92DF36E91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116" y="83976"/>
            <a:ext cx="5268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6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andscaped area&#10;&#10;Description automatically generated with medium confidence">
            <a:extLst>
              <a:ext uri="{FF2B5EF4-FFF2-40B4-BE49-F238E27FC236}">
                <a16:creationId xmlns:a16="http://schemas.microsoft.com/office/drawing/2014/main" id="{3748E88B-2E62-CBD3-6AB9-3E09B50294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9912" y="-398145"/>
            <a:ext cx="6839712" cy="5654040"/>
          </a:xfrm>
          <a:prstGeom prst="rect">
            <a:avLst/>
          </a:prstGeom>
        </p:spPr>
      </p:pic>
      <p:pic>
        <p:nvPicPr>
          <p:cNvPr id="7" name="Picture 6" descr="A white house with a balcony&#10;&#10;Description automatically generated with medium confidence">
            <a:extLst>
              <a:ext uri="{FF2B5EF4-FFF2-40B4-BE49-F238E27FC236}">
                <a16:creationId xmlns:a16="http://schemas.microsoft.com/office/drawing/2014/main" id="{9970A2BE-5982-93A5-E189-6CD308A72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177" y="731481"/>
            <a:ext cx="7084855" cy="5669280"/>
          </a:xfrm>
          <a:prstGeom prst="rect">
            <a:avLst/>
          </a:prstGeom>
        </p:spPr>
      </p:pic>
      <p:pic>
        <p:nvPicPr>
          <p:cNvPr id="9" name="Picture 8" descr="A close up of a ticket&#10;&#10;Description automatically generated">
            <a:extLst>
              <a:ext uri="{FF2B5EF4-FFF2-40B4-BE49-F238E27FC236}">
                <a16:creationId xmlns:a16="http://schemas.microsoft.com/office/drawing/2014/main" id="{4046D86D-7BDA-829E-3B9A-E459110D96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6426" y="5116830"/>
            <a:ext cx="484102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1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A342F1-BA06-D609-1F2B-05CA06032E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85" y="0"/>
            <a:ext cx="5388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6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tanding in front of a archway&#10;&#10;Description automatically generated">
            <a:extLst>
              <a:ext uri="{FF2B5EF4-FFF2-40B4-BE49-F238E27FC236}">
                <a16:creationId xmlns:a16="http://schemas.microsoft.com/office/drawing/2014/main" id="{EE64BEE8-A599-1DA7-9C6C-2AFD531BA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66" y="-76200"/>
            <a:ext cx="43595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D302A9-0C01-BD27-FCCC-50BEE9A2F09B}"/>
              </a:ext>
            </a:extLst>
          </p:cNvPr>
          <p:cNvSpPr txBox="1"/>
          <p:nvPr/>
        </p:nvSpPr>
        <p:spPr>
          <a:xfrm>
            <a:off x="5124450" y="2375238"/>
            <a:ext cx="706755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unofficial advisory group included Southwest archaeologist Emil Haury of the Arizona State Museum, Tucson; Harold Colton, founder of the Museum of Northern Arizona, Flagstaff; Frederick Webb Hodge, director of the Southwest Museum, Los Angeles; Frederick H. Douglas, curator of Native arts at the Denver Art Museum; and Rene d’Harnoncourt of the Museum of Modern Art, New York.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Allie BraMé with archaeologist Erich F. Schmidt c. 1930.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BraMé retired in 1944.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9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ven basket with a lid&#10;&#10;Description automatically generated">
            <a:extLst>
              <a:ext uri="{FF2B5EF4-FFF2-40B4-BE49-F238E27FC236}">
                <a16:creationId xmlns:a16="http://schemas.microsoft.com/office/drawing/2014/main" id="{CAC6F6EA-422A-672B-B7E9-46FCD4820C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699" y="369181"/>
            <a:ext cx="6363818" cy="5394960"/>
          </a:xfrm>
          <a:prstGeom prst="rect">
            <a:avLst/>
          </a:prstGeom>
        </p:spPr>
      </p:pic>
      <p:pic>
        <p:nvPicPr>
          <p:cNvPr id="5" name="Picture 4" descr="A black vase with a design on it&#10;&#10;Description automatically generated">
            <a:extLst>
              <a:ext uri="{FF2B5EF4-FFF2-40B4-BE49-F238E27FC236}">
                <a16:creationId xmlns:a16="http://schemas.microsoft.com/office/drawing/2014/main" id="{46A42458-B3A6-3F4A-98EA-9E0F219F4C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298" y="94861"/>
            <a:ext cx="478862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6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traditional clothing&#10;&#10;Description automatically generated">
            <a:extLst>
              <a:ext uri="{FF2B5EF4-FFF2-40B4-BE49-F238E27FC236}">
                <a16:creationId xmlns:a16="http://schemas.microsoft.com/office/drawing/2014/main" id="{DAA9F957-0E43-0333-FA9D-2B36D393E3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2185" y="0"/>
            <a:ext cx="10200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0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le of newspapers with a person's face&#10;&#10;Description automatically generated">
            <a:extLst>
              <a:ext uri="{FF2B5EF4-FFF2-40B4-BE49-F238E27FC236}">
                <a16:creationId xmlns:a16="http://schemas.microsoft.com/office/drawing/2014/main" id="{0ECB4B36-F0D5-F759-27FE-D676DE72D9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94" y="1348087"/>
            <a:ext cx="5144153" cy="4161826"/>
          </a:xfrm>
          <a:prstGeom prst="rect">
            <a:avLst/>
          </a:prstGeom>
        </p:spPr>
      </p:pic>
      <p:pic>
        <p:nvPicPr>
          <p:cNvPr id="4" name="Picture 3" descr="A room with rows of chairs&#10;&#10;Description automatically generated">
            <a:extLst>
              <a:ext uri="{FF2B5EF4-FFF2-40B4-BE49-F238E27FC236}">
                <a16:creationId xmlns:a16="http://schemas.microsoft.com/office/drawing/2014/main" id="{5D2B72C2-402F-188C-55DE-CA221E707A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18815" y="414132"/>
            <a:ext cx="496833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6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C3D4-9F13-0A26-7F8C-128C3D593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 Century 1951-1980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629ED-A38C-8886-692F-FF12F0D30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After Maie Heard</a:t>
            </a:r>
          </a:p>
        </p:txBody>
      </p:sp>
    </p:spTree>
    <p:extLst>
      <p:ext uri="{BB962C8B-B14F-4D97-AF65-F5344CB8AC3E}">
        <p14:creationId xmlns:p14="http://schemas.microsoft.com/office/powerpoint/2010/main" val="1364789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CED20A84-A810-F50C-1F0D-A43FF10E13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42" y="1638494"/>
            <a:ext cx="4229304" cy="4023360"/>
          </a:xfrm>
          <a:prstGeom prst="rect">
            <a:avLst/>
          </a:prstGeom>
        </p:spPr>
      </p:pic>
      <p:pic>
        <p:nvPicPr>
          <p:cNvPr id="5" name="Picture 4" descr="A person working on a wall&#10;&#10;Description automatically generated">
            <a:extLst>
              <a:ext uri="{FF2B5EF4-FFF2-40B4-BE49-F238E27FC236}">
                <a16:creationId xmlns:a16="http://schemas.microsoft.com/office/drawing/2014/main" id="{8F63FCE7-77CC-69D9-8F0E-F6BDA2EEA1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546" y="1638494"/>
            <a:ext cx="4510418" cy="4023360"/>
          </a:xfrm>
          <a:prstGeom prst="rect">
            <a:avLst/>
          </a:prstGeom>
        </p:spPr>
      </p:pic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2BD29F9C-7A20-6D0A-8976-07D5A57510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964" y="1638494"/>
            <a:ext cx="314903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37DF9-D512-E262-DC15-79F8316A7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Heard Family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31082F-249B-934C-7D58-197434669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re with a sign and a glass case&#10;&#10;Description automatically generated">
            <a:extLst>
              <a:ext uri="{FF2B5EF4-FFF2-40B4-BE49-F238E27FC236}">
                <a16:creationId xmlns:a16="http://schemas.microsoft.com/office/drawing/2014/main" id="{D96BCD14-1D39-B8A9-6BC7-EE2DFA4DD7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650"/>
            <a:ext cx="5261858" cy="5212080"/>
          </a:xfrm>
          <a:prstGeom prst="rect">
            <a:avLst/>
          </a:prstGeom>
        </p:spPr>
      </p:pic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B34D71BD-D6A2-CDFB-69F7-0B62A68200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071" y="1181481"/>
            <a:ext cx="6144768" cy="51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1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riting on a piece of cake&#10;&#10;Description automatically generated">
            <a:extLst>
              <a:ext uri="{FF2B5EF4-FFF2-40B4-BE49-F238E27FC236}">
                <a16:creationId xmlns:a16="http://schemas.microsoft.com/office/drawing/2014/main" id="{C5A892E1-3AF3-9955-BB96-00010C9FAF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49" y="93306"/>
            <a:ext cx="4342584" cy="6858000"/>
          </a:xfrm>
          <a:prstGeom prst="rect">
            <a:avLst/>
          </a:prstGeom>
        </p:spPr>
      </p:pic>
      <p:pic>
        <p:nvPicPr>
          <p:cNvPr id="5" name="Picture 4" descr="A close-up of a sharp knife&#10;&#10;Description automatically generated">
            <a:extLst>
              <a:ext uri="{FF2B5EF4-FFF2-40B4-BE49-F238E27FC236}">
                <a16:creationId xmlns:a16="http://schemas.microsoft.com/office/drawing/2014/main" id="{5D7A4BD0-DF3C-1766-9F5A-8908DE6B61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933" y="17106"/>
            <a:ext cx="4736592" cy="3505200"/>
          </a:xfrm>
          <a:prstGeom prst="rect">
            <a:avLst/>
          </a:prstGeom>
        </p:spPr>
      </p:pic>
      <p:pic>
        <p:nvPicPr>
          <p:cNvPr id="7" name="Picture 6" descr="A silver and turquoise bracelet&#10;&#10;Description automatically generated">
            <a:extLst>
              <a:ext uri="{FF2B5EF4-FFF2-40B4-BE49-F238E27FC236}">
                <a16:creationId xmlns:a16="http://schemas.microsoft.com/office/drawing/2014/main" id="{A87E484D-0B6D-78A4-405E-88C7E0187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000" y="3522306"/>
            <a:ext cx="369045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3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179075F-303F-3919-8787-0327A8B1E3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7" y="0"/>
            <a:ext cx="8614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50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wall, person, standing&#10;&#10;Description automatically generated">
            <a:extLst>
              <a:ext uri="{FF2B5EF4-FFF2-40B4-BE49-F238E27FC236}">
                <a16:creationId xmlns:a16="http://schemas.microsoft.com/office/drawing/2014/main" id="{8252E3F2-0DCE-EA24-BB00-7D0A57683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619" y="385810"/>
            <a:ext cx="737210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022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4BA4-B8DE-155C-4852-568CDF8AA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MidCentury</a:t>
            </a:r>
            <a:r>
              <a:rPr lang="en-US" dirty="0"/>
              <a:t> Gifts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64342-E240-4C60-17C2-159189E2B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01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225B1-3C65-9ADA-FD10-D2D63D62C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07" y="254754"/>
            <a:ext cx="3024672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person, person, standing&#10;&#10;Description automatically generated">
            <a:extLst>
              <a:ext uri="{FF2B5EF4-FFF2-40B4-BE49-F238E27FC236}">
                <a16:creationId xmlns:a16="http://schemas.microsoft.com/office/drawing/2014/main" id="{84186827-BF2E-67F6-7CB0-81B698E9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099" y="32276"/>
            <a:ext cx="4613160" cy="347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close-up of a necklace&#10;&#10;Description automatically generated with medium confidence">
            <a:extLst>
              <a:ext uri="{FF2B5EF4-FFF2-40B4-BE49-F238E27FC236}">
                <a16:creationId xmlns:a16="http://schemas.microsoft.com/office/drawing/2014/main" id="{79A2A3BE-B610-68ED-262B-FB598E693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07" y="4095234"/>
            <a:ext cx="3571979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27BEA66F-8640-8912-8B64-A2CA2A4EAE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050710" y="3230750"/>
            <a:ext cx="3166588" cy="402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46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236DBC-4087-EB8F-D489-CE73132DEA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6080"/>
            <a:ext cx="3137311" cy="3931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F16790-6E18-05A1-BBD3-BC50BB3C1C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615" y="-45720"/>
            <a:ext cx="4400614" cy="347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3888D1-7671-53AC-5031-9B0357E945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597" y="1874520"/>
            <a:ext cx="2563112" cy="3840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FE3346-BC4B-3716-A32C-C10F6D7158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05" y="0"/>
            <a:ext cx="4139018" cy="3383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2AC66-5007-B618-828F-A55DF0E59A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049" y="3063240"/>
            <a:ext cx="36621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1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3028-503F-B661-CCCF-369604A95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Exhibition and Program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FF72F-B710-BD8D-5158-FCA9A4792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74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next to a wall with art on it&#10;&#10;Description automatically generated with low confidence">
            <a:extLst>
              <a:ext uri="{FF2B5EF4-FFF2-40B4-BE49-F238E27FC236}">
                <a16:creationId xmlns:a16="http://schemas.microsoft.com/office/drawing/2014/main" id="{B5DDA12A-F8A3-2EE8-A7CD-AA4DD6673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73" y="1327072"/>
            <a:ext cx="6138287" cy="393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5243F-2178-2A86-183D-697D83A18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443" y="1875712"/>
            <a:ext cx="4209534" cy="338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858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1DF6B3C1-3D08-0F52-ED74-4161C6A145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756" y="320040"/>
            <a:ext cx="2623062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red&#10;&#10;Description automatically generated">
            <a:extLst>
              <a:ext uri="{FF2B5EF4-FFF2-40B4-BE49-F238E27FC236}">
                <a16:creationId xmlns:a16="http://schemas.microsoft.com/office/drawing/2014/main" id="{1FA64469-44FD-C200-3C5E-08E4AE5DD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584" y="618649"/>
            <a:ext cx="346794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EDA7290B-ED30-9B62-26DF-EE96511FC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357" y="3703320"/>
            <a:ext cx="3654918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252F0E1-09EE-22BA-97EA-DAEF36E17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004" y="3829791"/>
            <a:ext cx="4758801" cy="3017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23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&#10;&#10;Description automatically generated">
            <a:extLst>
              <a:ext uri="{FF2B5EF4-FFF2-40B4-BE49-F238E27FC236}">
                <a16:creationId xmlns:a16="http://schemas.microsoft.com/office/drawing/2014/main" id="{2F2D69C0-8EB3-9E3D-CCC1-8B269D577C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549" y="0"/>
            <a:ext cx="4357434" cy="6858000"/>
          </a:xfrm>
          <a:prstGeom prst="rect">
            <a:avLst/>
          </a:prstGeom>
        </p:spPr>
      </p:pic>
      <p:pic>
        <p:nvPicPr>
          <p:cNvPr id="7" name="Picture 6" descr="A person in a dress&#10;&#10;Description automatically generated">
            <a:extLst>
              <a:ext uri="{FF2B5EF4-FFF2-40B4-BE49-F238E27FC236}">
                <a16:creationId xmlns:a16="http://schemas.microsoft.com/office/drawing/2014/main" id="{A0F89642-CC1E-73B3-9D53-A3A712728F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555" y="0"/>
            <a:ext cx="3612890" cy="6858000"/>
          </a:xfrm>
          <a:prstGeom prst="rect">
            <a:avLst/>
          </a:prstGeom>
        </p:spPr>
      </p:pic>
      <p:pic>
        <p:nvPicPr>
          <p:cNvPr id="9" name="Picture 8" descr="A black and white photo of a house&#10;&#10;Description automatically generated">
            <a:extLst>
              <a:ext uri="{FF2B5EF4-FFF2-40B4-BE49-F238E27FC236}">
                <a16:creationId xmlns:a16="http://schemas.microsoft.com/office/drawing/2014/main" id="{F41272B9-B639-94AA-72EE-EE40DA913F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087" y="66675"/>
            <a:ext cx="464712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41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15F9-F089-5669-354E-2C6436F63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1A966-E35A-2D5F-F3C5-BBE4DB2E5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20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B70808F-E0C6-C9A3-2437-29F953D0C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043" y="917491"/>
            <a:ext cx="8403913" cy="530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055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ceiling, floor&#10;&#10;Description automatically generated">
            <a:extLst>
              <a:ext uri="{FF2B5EF4-FFF2-40B4-BE49-F238E27FC236}">
                <a16:creationId xmlns:a16="http://schemas.microsoft.com/office/drawing/2014/main" id="{153F9B9E-FAAA-FEA3-1A8C-56811C214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425" y="501539"/>
            <a:ext cx="8154474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972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inting, drawing, child art, illustration&#10;&#10;Description automatically generated">
            <a:extLst>
              <a:ext uri="{FF2B5EF4-FFF2-40B4-BE49-F238E27FC236}">
                <a16:creationId xmlns:a16="http://schemas.microsoft.com/office/drawing/2014/main" id="{66F0340F-9542-F2ED-B0FB-6E1C9F071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821" y="1302768"/>
            <a:ext cx="3730744" cy="475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ainting of a person sitting in a chair&#10;&#10;Description automatically generated">
            <a:extLst>
              <a:ext uri="{FF2B5EF4-FFF2-40B4-BE49-F238E27FC236}">
                <a16:creationId xmlns:a16="http://schemas.microsoft.com/office/drawing/2014/main" id="{65C84D50-F4C5-62F5-ABD9-ED7DD8D349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60" y="251208"/>
            <a:ext cx="545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93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thing, wearing, coat&#10;&#10;Description automatically generated">
            <a:extLst>
              <a:ext uri="{FF2B5EF4-FFF2-40B4-BE49-F238E27FC236}">
                <a16:creationId xmlns:a16="http://schemas.microsoft.com/office/drawing/2014/main" id="{CF93AC72-6989-5C44-252A-7788F3FCC5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371" y="850762"/>
            <a:ext cx="3552452" cy="448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0D55ED-321C-C1E0-18B9-16641D8A8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179" y="1377989"/>
            <a:ext cx="2232302" cy="38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656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outdoor, sport, clothing&#10;&#10;Description automatically generated">
            <a:extLst>
              <a:ext uri="{FF2B5EF4-FFF2-40B4-BE49-F238E27FC236}">
                <a16:creationId xmlns:a16="http://schemas.microsoft.com/office/drawing/2014/main" id="{2D8E43E7-778D-8B1A-660E-27B63E0C7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478" y="1235748"/>
            <a:ext cx="2985020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9C5BC790-A04D-A092-E383-7FCE791D1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564" y="1692948"/>
            <a:ext cx="5897880" cy="3931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871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tree, sculpture, plant&#10;&#10;Description automatically generated">
            <a:extLst>
              <a:ext uri="{FF2B5EF4-FFF2-40B4-BE49-F238E27FC236}">
                <a16:creationId xmlns:a16="http://schemas.microsoft.com/office/drawing/2014/main" id="{7E692213-65EF-1705-5903-EBC95530F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24" y="1698172"/>
            <a:ext cx="402828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statue, outdoor, monument, tree&#10;&#10;Description automatically generated">
            <a:extLst>
              <a:ext uri="{FF2B5EF4-FFF2-40B4-BE49-F238E27FC236}">
                <a16:creationId xmlns:a16="http://schemas.microsoft.com/office/drawing/2014/main" id="{9E6FBB18-7556-74FE-4A55-67987841F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700" y="1469572"/>
            <a:ext cx="2940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statue, art, outdoor, sculpture&#10;&#10;Description automatically generated">
            <a:extLst>
              <a:ext uri="{FF2B5EF4-FFF2-40B4-BE49-F238E27FC236}">
                <a16:creationId xmlns:a16="http://schemas.microsoft.com/office/drawing/2014/main" id="{06817C5B-4693-A296-A16E-70D2988487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7492" y="1469572"/>
            <a:ext cx="2931668" cy="374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772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71C5-D9FC-8294-21C9-307445538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1999 Expansion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5643E-3DBB-36D6-4B81-5EEC6A7D3D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0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tatue in front of it&#10;&#10;Description automatically generated">
            <a:extLst>
              <a:ext uri="{FF2B5EF4-FFF2-40B4-BE49-F238E27FC236}">
                <a16:creationId xmlns:a16="http://schemas.microsoft.com/office/drawing/2014/main" id="{A33C67FD-65B7-A430-B504-E00CDC76B0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96" y="534924"/>
            <a:ext cx="7150608" cy="5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7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wall, floor, art&#10;&#10;Description automatically generated">
            <a:extLst>
              <a:ext uri="{FF2B5EF4-FFF2-40B4-BE49-F238E27FC236}">
                <a16:creationId xmlns:a16="http://schemas.microsoft.com/office/drawing/2014/main" id="{2257530B-2FF9-6F79-D60F-ACCA5985E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730" y="457200"/>
            <a:ext cx="453727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outdoor, tree, plant, ground&#10;&#10;Description automatically generated">
            <a:extLst>
              <a:ext uri="{FF2B5EF4-FFF2-40B4-BE49-F238E27FC236}">
                <a16:creationId xmlns:a16="http://schemas.microsoft.com/office/drawing/2014/main" id="{7EE40F35-05F0-B6FC-FEAA-8D17DD5A33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811" y="3474720"/>
            <a:ext cx="8985476" cy="347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text, floor, indoor, ceiling&#10;&#10;Description automatically generated">
            <a:extLst>
              <a:ext uri="{FF2B5EF4-FFF2-40B4-BE49-F238E27FC236}">
                <a16:creationId xmlns:a16="http://schemas.microsoft.com/office/drawing/2014/main" id="{98DFC226-E228-948D-8928-C85C6A722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186" y="640080"/>
            <a:ext cx="7303103" cy="283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39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wedding dress&#10;&#10;Description automatically generated">
            <a:extLst>
              <a:ext uri="{FF2B5EF4-FFF2-40B4-BE49-F238E27FC236}">
                <a16:creationId xmlns:a16="http://schemas.microsoft.com/office/drawing/2014/main" id="{FD0D7E61-6DE7-FE7C-9328-3ED878C6A8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58" y="-47625"/>
            <a:ext cx="4926234" cy="6858000"/>
          </a:xfrm>
          <a:prstGeom prst="rect">
            <a:avLst/>
          </a:prstGeom>
        </p:spPr>
      </p:pic>
      <p:pic>
        <p:nvPicPr>
          <p:cNvPr id="5" name="Picture 4" descr="A person in a tuxedo&#10;&#10;Description automatically generated">
            <a:extLst>
              <a:ext uri="{FF2B5EF4-FFF2-40B4-BE49-F238E27FC236}">
                <a16:creationId xmlns:a16="http://schemas.microsoft.com/office/drawing/2014/main" id="{2755F835-A7D0-32E7-516E-18CE8BF03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927" y="-47625"/>
            <a:ext cx="4426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64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8F3D-C9BF-D845-7D76-E38D4852DE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19594-C598-9396-E1A0-AD714BC1A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0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eiling, indoor, store, several&#10;&#10;Description automatically generated">
            <a:extLst>
              <a:ext uri="{FF2B5EF4-FFF2-40B4-BE49-F238E27FC236}">
                <a16:creationId xmlns:a16="http://schemas.microsoft.com/office/drawing/2014/main" id="{DAFF698D-93D8-DBF3-BE17-8F373F316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479" y="208558"/>
            <a:ext cx="4231320" cy="33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760AF-C70D-9C43-5D0B-3443C374E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426" y="528598"/>
            <a:ext cx="4234288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indoor, floor, wall, interior design&#10;&#10;Description automatically generated">
            <a:extLst>
              <a:ext uri="{FF2B5EF4-FFF2-40B4-BE49-F238E27FC236}">
                <a16:creationId xmlns:a16="http://schemas.microsoft.com/office/drawing/2014/main" id="{7A38E9A2-E66C-D9CC-2506-717A10367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426" y="3224173"/>
            <a:ext cx="4938766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gallery, indoor, scene, wall&#10;&#10;Description automatically generated">
            <a:extLst>
              <a:ext uri="{FF2B5EF4-FFF2-40B4-BE49-F238E27FC236}">
                <a16:creationId xmlns:a16="http://schemas.microsoft.com/office/drawing/2014/main" id="{4F24CF22-9A2B-A562-42E4-0D4C126C20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192" y="3635653"/>
            <a:ext cx="7897716" cy="24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73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F9CF4C66-0672-BA23-9B70-CFA60A6C53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067" y="857056"/>
            <a:ext cx="4542282" cy="55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front of a palm tree&#10;&#10;Description automatically generated">
            <a:extLst>
              <a:ext uri="{FF2B5EF4-FFF2-40B4-BE49-F238E27FC236}">
                <a16:creationId xmlns:a16="http://schemas.microsoft.com/office/drawing/2014/main" id="{574D5008-B765-67F1-47B2-EA9E628454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882" y="0"/>
            <a:ext cx="5348941" cy="6858000"/>
          </a:xfrm>
          <a:prstGeom prst="rect">
            <a:avLst/>
          </a:prstGeom>
        </p:spPr>
      </p:pic>
      <p:pic>
        <p:nvPicPr>
          <p:cNvPr id="4" name="Picture 3" descr="A house with palm trees&#10;&#10;Description automatically generated">
            <a:extLst>
              <a:ext uri="{FF2B5EF4-FFF2-40B4-BE49-F238E27FC236}">
                <a16:creationId xmlns:a16="http://schemas.microsoft.com/office/drawing/2014/main" id="{D47640A7-D0D5-01C9-9249-8BB0EAF27D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3121" y="822960"/>
            <a:ext cx="7667003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blanket&#10;&#10;Description automatically generated">
            <a:extLst>
              <a:ext uri="{FF2B5EF4-FFF2-40B4-BE49-F238E27FC236}">
                <a16:creationId xmlns:a16="http://schemas.microsoft.com/office/drawing/2014/main" id="{18AB75AD-1B78-CF63-98AC-A05AF12C8C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17" y="970384"/>
            <a:ext cx="6545170" cy="3931920"/>
          </a:xfrm>
          <a:prstGeom prst="rect">
            <a:avLst/>
          </a:prstGeom>
        </p:spPr>
      </p:pic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DE56EBA4-3AC7-52C6-B24C-44B0054024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390" y="-167951"/>
            <a:ext cx="5535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7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utside&#10;&#10;Description automatically generated">
            <a:extLst>
              <a:ext uri="{FF2B5EF4-FFF2-40B4-BE49-F238E27FC236}">
                <a16:creationId xmlns:a16="http://schemas.microsoft.com/office/drawing/2014/main" id="{60B57A56-9A29-8BA9-A099-2244DF0A8D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57" y="1218764"/>
            <a:ext cx="5878286" cy="4420471"/>
          </a:xfrm>
          <a:prstGeom prst="rect">
            <a:avLst/>
          </a:prstGeom>
        </p:spPr>
      </p:pic>
      <p:pic>
        <p:nvPicPr>
          <p:cNvPr id="5" name="Picture 4" descr="A person in a white dress and hat standing in front of pigeons&#10;&#10;Description automatically generated">
            <a:extLst>
              <a:ext uri="{FF2B5EF4-FFF2-40B4-BE49-F238E27FC236}">
                <a16:creationId xmlns:a16="http://schemas.microsoft.com/office/drawing/2014/main" id="{4C9F1BCD-655D-378D-B702-BBFB32D877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6925" y="-503339"/>
            <a:ext cx="3883782" cy="6858000"/>
          </a:xfrm>
          <a:prstGeom prst="rect">
            <a:avLst/>
          </a:prstGeom>
        </p:spPr>
      </p:pic>
      <p:pic>
        <p:nvPicPr>
          <p:cNvPr id="7" name="Picture 6" descr="A group of people standing in a rocky area&#10;&#10;Description automatically generated">
            <a:extLst>
              <a:ext uri="{FF2B5EF4-FFF2-40B4-BE49-F238E27FC236}">
                <a16:creationId xmlns:a16="http://schemas.microsoft.com/office/drawing/2014/main" id="{C667C37C-F060-9929-35AF-8C69740D6F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185" y="1055168"/>
            <a:ext cx="4354830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1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rug and a chair&#10;&#10;Description automatically generated">
            <a:extLst>
              <a:ext uri="{FF2B5EF4-FFF2-40B4-BE49-F238E27FC236}">
                <a16:creationId xmlns:a16="http://schemas.microsoft.com/office/drawing/2014/main" id="{7329E5C2-9B0E-0FCF-EA69-91C2255D00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947"/>
            <a:ext cx="5382701" cy="6858000"/>
          </a:xfrm>
          <a:prstGeom prst="rect">
            <a:avLst/>
          </a:prstGeom>
        </p:spPr>
      </p:pic>
      <p:pic>
        <p:nvPicPr>
          <p:cNvPr id="5" name="Picture 4" descr="A leather pouch with a design on it&#10;&#10;Description automatically generated with medium confidence">
            <a:extLst>
              <a:ext uri="{FF2B5EF4-FFF2-40B4-BE49-F238E27FC236}">
                <a16:creationId xmlns:a16="http://schemas.microsoft.com/office/drawing/2014/main" id="{6EE30124-FC73-DB9B-A6ED-EADB740D81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974" y="0"/>
            <a:ext cx="3364653" cy="2651760"/>
          </a:xfrm>
          <a:prstGeom prst="rect">
            <a:avLst/>
          </a:prstGeom>
        </p:spPr>
      </p:pic>
      <p:pic>
        <p:nvPicPr>
          <p:cNvPr id="7" name="Picture 6" descr="A close-up of a rug&#10;&#10;Description automatically generated">
            <a:extLst>
              <a:ext uri="{FF2B5EF4-FFF2-40B4-BE49-F238E27FC236}">
                <a16:creationId xmlns:a16="http://schemas.microsoft.com/office/drawing/2014/main" id="{F47E3763-D2AE-0993-55A1-F9A46FBEFC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729" y="653143"/>
            <a:ext cx="424327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0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1065d3-f16a-4958-842c-3fdd8294c1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D761CF3CEDD438D10904F1F452301" ma:contentTypeVersion="14" ma:contentTypeDescription="Create a new document." ma:contentTypeScope="" ma:versionID="2cd50473065a3de80dd49c0a49c0d255">
  <xsd:schema xmlns:xsd="http://www.w3.org/2001/XMLSchema" xmlns:xs="http://www.w3.org/2001/XMLSchema" xmlns:p="http://schemas.microsoft.com/office/2006/metadata/properties" xmlns:ns3="ba1065d3-f16a-4958-842c-3fdd8294c140" xmlns:ns4="466cad8a-7cfb-4b6b-ad2a-634a2ca83135" targetNamespace="http://schemas.microsoft.com/office/2006/metadata/properties" ma:root="true" ma:fieldsID="741e2bafb9f1b9eb03ec62bcbda49086" ns3:_="" ns4:_="">
    <xsd:import namespace="ba1065d3-f16a-4958-842c-3fdd8294c140"/>
    <xsd:import namespace="466cad8a-7cfb-4b6b-ad2a-634a2ca831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065d3-f16a-4958-842c-3fdd8294c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cad8a-7cfb-4b6b-ad2a-634a2ca831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68129B-7C03-4E1C-A6C9-92D349B6E018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466cad8a-7cfb-4b6b-ad2a-634a2ca83135"/>
    <ds:schemaRef ds:uri="ba1065d3-f16a-4958-842c-3fdd8294c14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CA28A2-7C8C-4275-B26A-D014484FCA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0381EF-C6A1-43A0-A760-177B49A0D2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065d3-f16a-4958-842c-3fdd8294c140"/>
    <ds:schemaRef ds:uri="466cad8a-7cfb-4b6b-ad2a-634a2ca8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114</Words>
  <Application>Microsoft Office PowerPoint</Application>
  <PresentationFormat>Widescreen</PresentationFormat>
  <Paragraphs>12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 Theme</vt:lpstr>
      <vt:lpstr>Heard Museum History</vt:lpstr>
      <vt:lpstr>Heard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Museum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 Century 1951-1980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MidCentury Gifts</vt:lpstr>
      <vt:lpstr>PowerPoint Presentation</vt:lpstr>
      <vt:lpstr>PowerPoint Presentation</vt:lpstr>
      <vt:lpstr>Exhibition and Program Growth</vt:lpstr>
      <vt:lpstr>PowerPoint Presentation</vt:lpstr>
      <vt:lpstr>PowerPoint Presentation</vt:lpstr>
      <vt:lpstr>Late 20th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1999 Expansion</vt:lpstr>
      <vt:lpstr>PowerPoint Presentation</vt:lpstr>
      <vt:lpstr>PowerPoint Presentation</vt:lpstr>
      <vt:lpstr>21st Century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Heard Museum History</dc:title>
  <dc:creator>Ann Marshal</dc:creator>
  <cp:lastModifiedBy>Barry Katzen</cp:lastModifiedBy>
  <cp:revision>7</cp:revision>
  <cp:lastPrinted>2023-10-04T20:31:03Z</cp:lastPrinted>
  <dcterms:created xsi:type="dcterms:W3CDTF">2023-08-02T18:20:50Z</dcterms:created>
  <dcterms:modified xsi:type="dcterms:W3CDTF">2023-11-11T00:05:32Z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0x0101005D6D761CF3CEDD438D10904F1F452301</vt:lpwstr>
  </property>
</Properties>
</file>